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DFB66-6AFE-4D28-A97F-1D30798332B2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A8979-4FB6-4939-AE78-3952C4EE9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1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A8979-4FB6-4939-AE78-3952C4EE9D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833" y="26064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-99392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800" b="1" cap="none" spc="0" dirty="0" smtClean="0">
              <a:ln>
                <a:solidFill>
                  <a:srgbClr val="FF0000"/>
                </a:solidFill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ridaCTT" pitchFamily="2" charset="0"/>
              <a:ea typeface="DejaVu Sans" pitchFamily="34" charset="0"/>
              <a:cs typeface="DejaVu Sans" pitchFamily="34" charset="0"/>
            </a:endParaRPr>
          </a:p>
          <a:p>
            <a:pPr algn="ctr"/>
            <a:endParaRPr lang="ru-RU" sz="800" b="1" cap="none" spc="0" dirty="0" smtClean="0">
              <a:ln>
                <a:solidFill>
                  <a:srgbClr val="FF0000"/>
                </a:solidFill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rridaCTT" pitchFamily="2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ru-RU" sz="3600" b="1" i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Сказ </a:t>
            </a:r>
          </a:p>
          <a:p>
            <a:pPr algn="ctr"/>
            <a:r>
              <a:rPr lang="ru-RU" sz="3600" b="1" i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о </a:t>
            </a:r>
            <a:r>
              <a:rPr lang="ru-RU" sz="3600" b="1" i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доблестном </a:t>
            </a:r>
            <a:endParaRPr lang="ru-RU" sz="3600" b="1" i="1" cap="none" spc="0" dirty="0" smtClean="0">
              <a:ln w="38100">
                <a:solidFill>
                  <a:schemeClr val="bg1"/>
                </a:solidFill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ru-RU" sz="3600" b="1" i="1" cap="none" spc="0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Смайл</a:t>
            </a:r>
            <a:r>
              <a:rPr lang="ru-RU" sz="3600" b="1" i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-царевиче </a:t>
            </a:r>
          </a:p>
          <a:p>
            <a:pPr algn="ctr"/>
            <a:r>
              <a:rPr lang="ru-RU" sz="3600" b="1" i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и </a:t>
            </a:r>
            <a:r>
              <a:rPr lang="en-US" sz="3600" b="1" i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 </a:t>
            </a:r>
            <a:r>
              <a:rPr lang="ru-RU" sz="3600" b="1" i="1" dirty="0" err="1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Интернет-страшилищах</a:t>
            </a:r>
            <a:r>
              <a:rPr lang="ru-RU" sz="3600" b="1" i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 </a:t>
            </a:r>
            <a:endParaRPr lang="ru-RU" sz="3600" b="1" i="1" dirty="0">
              <a:ln w="38100">
                <a:solidFill>
                  <a:schemeClr val="bg1"/>
                </a:solidFill>
                <a:prstDash val="solid"/>
              </a:ln>
              <a:solidFill>
                <a:srgbClr val="6600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ru-RU" sz="3600" b="1" i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  <a:ea typeface="DejaVu Sans" pitchFamily="34" charset="0"/>
                <a:cs typeface="DejaVu Sans" pitchFamily="34" charset="0"/>
              </a:rPr>
              <a:t>Поганых</a:t>
            </a:r>
          </a:p>
          <a:p>
            <a:pPr algn="ctr"/>
            <a:endParaRPr lang="ru-RU" sz="2400" b="1" i="1" dirty="0" smtClean="0">
              <a:ln w="381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  <a:ea typeface="DejaVu Sans" pitchFamily="34" charset="0"/>
              <a:cs typeface="DejaVu Sans" pitchFamily="34" charset="0"/>
            </a:endParaRPr>
          </a:p>
        </p:txBody>
      </p:sp>
      <p:pic>
        <p:nvPicPr>
          <p:cNvPr id="1026" name="Picture 2" descr="C:\Documents and Settings\Пользователь\Рабочий стол\instrukcija-po-samostojatelnoj-nastrojke-internet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760" cy="1157910"/>
          </a:xfrm>
          <a:prstGeom prst="rect">
            <a:avLst/>
          </a:prstGeom>
          <a:noFill/>
        </p:spPr>
      </p:pic>
      <p:sp>
        <p:nvSpPr>
          <p:cNvPr id="1028" name="AutoShape 4" descr="Картинки по запросу сказочные персонаж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Пользователь\Рабочий стол\588044cb2e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140968"/>
            <a:ext cx="5524500" cy="3600400"/>
          </a:xfrm>
          <a:prstGeom prst="rect">
            <a:avLst/>
          </a:prstGeom>
          <a:noFill/>
        </p:spPr>
      </p:pic>
      <p:pic>
        <p:nvPicPr>
          <p:cNvPr id="1030" name="Picture 6" descr="C:\Documents and Settings\Пользователь\Рабочий стол\загружен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"/>
            <a:ext cx="1691680" cy="1691680"/>
          </a:xfrm>
          <a:prstGeom prst="rect">
            <a:avLst/>
          </a:prstGeom>
          <a:noFill/>
        </p:spPr>
      </p:pic>
      <p:pic>
        <p:nvPicPr>
          <p:cNvPr id="1031" name="Picture 7" descr="C:\Documents and Settings\Пользователь\Рабочий стол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77072"/>
            <a:ext cx="1129854" cy="1331809"/>
          </a:xfrm>
          <a:prstGeom prst="rect">
            <a:avLst/>
          </a:prstGeom>
          <a:noFill/>
        </p:spPr>
      </p:pic>
      <p:pic>
        <p:nvPicPr>
          <p:cNvPr id="1032" name="Picture 8" descr="C:\Documents and Settings\Пользователь\Рабочий стол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1208560" cy="134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4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14:ripple dir="rd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836" y="404664"/>
            <a:ext cx="85366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farta.livejournal.com/30936.html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открытые источники Интернет.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4208" y="260648"/>
            <a:ext cx="252027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некотором царстве, Интернет - государстве жил-был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-царевич-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-Королевич, который правил славным городом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СоцОБРАЗом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 была у него невеста - прекрасная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-царевна-Он-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-Королевна, день и ночь проводившая в виртуальных забавах. Сколько раз предупреждал её царевич об опасностях, подстерегающих в сети, но не слушалась его невеста.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02748"/>
            <a:ext cx="3256815" cy="4678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6527"/>
            <a:ext cx="1953063" cy="4377865"/>
          </a:xfrm>
          <a:prstGeom prst="rect">
            <a:avLst/>
          </a:prstGeom>
        </p:spPr>
      </p:pic>
      <p:pic>
        <p:nvPicPr>
          <p:cNvPr id="6" name="сл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6368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2000">
        <p14:ripple dir="rd"/>
      </p:transition>
    </mc:Choice>
    <mc:Fallback xmlns=""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8.33333E-7 1.83437E-6 L 0.3224 -0.00278 " pathEditMode="relative" rAng="0" ptsTypes="AA">
                                      <p:cBhvr>
                                        <p:cTn id="2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7075" y="1340768"/>
            <a:ext cx="23762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покладая рук трудился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-царевич, возводя город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СоцОБРАЗ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заботился об охране своих границ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обучал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жителей города основам безопасности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Интернет-государстве.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988839"/>
            <a:ext cx="3256815" cy="4678221"/>
          </a:xfrm>
          <a:prstGeom prst="rect">
            <a:avLst/>
          </a:prstGeom>
        </p:spPr>
      </p:pic>
      <p:pic>
        <p:nvPicPr>
          <p:cNvPr id="4" name="2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03863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14:ripple dir="r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4.16667E-6 0.03495 0.05746 0.06204 0.1276 0.06204 C 0.19982 0.06204 0.25746 0.03495 0.25746 1.48148E-6 C 0.25746 -0.03496 0.31493 -0.06204 0.38715 -0.06204 C 0.45729 -0.06204 0.51493 -0.03496 0.51493 1.48148E-6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2200" y="1268760"/>
            <a:ext cx="2592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 заметил он, как Интернет- паутина всё-таки затянула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-царевну в свои коварные сети. Погоревал - да делать нечего: надо спасать невесту. Собрал он рать королевскую 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дружину дистанционную и организовал "Регату" премудрую.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2461831"/>
            <a:ext cx="2160240" cy="4377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3651275" cy="3589389"/>
          </a:xfrm>
          <a:prstGeom prst="rect">
            <a:avLst/>
          </a:prstGeom>
        </p:spPr>
      </p:pic>
      <p:pic>
        <p:nvPicPr>
          <p:cNvPr id="5" name="3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9553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2000">
        <p14:ripple dir="rd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77778E-6 7.40741E-7 L -0.38577 -0.40903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20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332656"/>
            <a:ext cx="31683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Стали думать головы мудрые, как вызволить царевну из плена виртуального. И придумали они «Семь золотых правил безопасного поведения в Интернет», сложили их в котомку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-царевичу, и отправился он невесту искать. Вышел на поисковую строку, кликнул по ссылкам поганым, а они тут как тут: порно-сообщества Змея-искусителя-Горыныча,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стрелялки-убивалки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Соловья-разбойника, товары заморские купцов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шоповских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сети знакомств-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зазывалок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русалочьих... Как же найти-отыскать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-царевну?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2931222"/>
            <a:ext cx="2779150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" y="40683"/>
            <a:ext cx="3121287" cy="2869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2" y="4623490"/>
            <a:ext cx="1765126" cy="1895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26" y="3645041"/>
            <a:ext cx="2790825" cy="1352550"/>
          </a:xfrm>
          <a:prstGeom prst="rect">
            <a:avLst/>
          </a:prstGeom>
        </p:spPr>
      </p:pic>
      <p:pic>
        <p:nvPicPr>
          <p:cNvPr id="4" name="4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181246" y="6066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3000">
        <p14:ripple dir="rd"/>
      </p:transition>
    </mc:Choice>
    <mc:Fallback xmlns="">
      <p:transition spd="slow" advClick="0" advTm="4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41" y="4451737"/>
            <a:ext cx="2219635" cy="20291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12564"/>
            <a:ext cx="8812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Крепко задумался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-королевич, надел щит антивирусный, взял в руки меч-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кладенец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кодовый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ступил в трясину непролазную. Долго бродил он, отбиваясь от реклам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зазывающих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спамов завлекающих. И остановился на распутье игрища молодецкого трёхуровневого, стал читать надпись на камне,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мхом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заросшим: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" y="2924944"/>
            <a:ext cx="2606732" cy="37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3420" y="644760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понял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-царевич, что здесь надо искать невесту.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128792" y="2548002"/>
            <a:ext cx="2735468" cy="2011579"/>
          </a:xfrm>
          <a:prstGeom prst="cloudCallout">
            <a:avLst>
              <a:gd name="adj1" fmla="val 14538"/>
              <a:gd name="adj2" fmla="val 70957"/>
            </a:avLst>
          </a:prstGeom>
          <a:solidFill>
            <a:schemeClr val="tx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первый уровень попадёшь - времени счёт потеряешь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18260" y="2368247"/>
            <a:ext cx="2735468" cy="2083490"/>
          </a:xfrm>
          <a:prstGeom prst="cloudCallout">
            <a:avLst>
              <a:gd name="adj1" fmla="val 101605"/>
              <a:gd name="adj2" fmla="val 80709"/>
            </a:avLst>
          </a:prstGeom>
          <a:solidFill>
            <a:schemeClr val="tx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второго уровня доберёшься - от родных-близких отвернёшься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4139952" y="4451737"/>
            <a:ext cx="2735468" cy="2011579"/>
          </a:xfrm>
          <a:prstGeom prst="cloudCallout">
            <a:avLst>
              <a:gd name="adj1" fmla="val 106270"/>
              <a:gd name="adj2" fmla="val 14929"/>
            </a:avLst>
          </a:prstGeom>
          <a:solidFill>
            <a:schemeClr val="tx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третий пойдёшь - имя своё забудешь</a:t>
            </a:r>
          </a:p>
        </p:txBody>
      </p:sp>
      <p:pic>
        <p:nvPicPr>
          <p:cNvPr id="9" name="5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406485" y="1938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304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482" y="2341209"/>
            <a:ext cx="3384454" cy="4344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2749005"/>
            <a:ext cx="1649244" cy="37136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Взмахнул он своим мечом праведным и взломал код игрища страшного! Выскользнула из сетей разомкнувшихся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Смайл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царевна, осенила себя паролем честным и бросилась в объятия своего суженого. Обнял он свою невесту горемычную и протянул котомочку волшебную со словами поучительными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72" y="2718652"/>
            <a:ext cx="3651275" cy="3589389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627784" y="1412776"/>
            <a:ext cx="4320480" cy="1336229"/>
          </a:xfrm>
          <a:prstGeom prst="wedgeEllipseCallout">
            <a:avLst>
              <a:gd name="adj1" fmla="val -49601"/>
              <a:gd name="adj2" fmla="val 63421"/>
            </a:avLst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«Вот тебе оберег от козней виртуальных, свято соблюдай наказы безопасные!»</a:t>
            </a:r>
          </a:p>
        </p:txBody>
      </p:sp>
      <p:pic>
        <p:nvPicPr>
          <p:cNvPr id="7" name="6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71600" y="201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xit" presetSubtype="0" accel="10000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2.77778E-6 -1.76266E-6 L -0.40503 0.0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-180528" y="188640"/>
            <a:ext cx="9217024" cy="6192688"/>
          </a:xfrm>
          <a:prstGeom prst="vertic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-Всегда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 своё Интернет-королевское имя (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логин, пароли) и не кланяйся всем подряд (не регистрируйся везде без надобности)!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поддавайся ярким рекламам-указателям и не ходи тропками путанными на подозрительные сайты: утопнуть в трясине можно!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-Если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пришло письмо о крупном выигрыше - это «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Лохотрон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-грамота»: просто так выиграть невозможно, а если хочешь зарабатывать пиастры, нужно участвовать в полезных обучающих проектах - в «Регате.», например!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-Чтобы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забыть тропинку назад и вернуться вовремя, бери с собой Клубок волшебный (заводи себе будильник, садясь за компьютер)!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-Если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хочешь дружить с другими царствами-государствами, изучай полезные социальные сервисы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2.0: они помогут тебе построить «Мой королевский мир», свой царский блог, форум для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глашатаев, друзей званных.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забывай обновлять антивирусную программу - иначе вирус Серый Волк съест весь твой компьютер!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скачивай нелицензионные программные продукты - иначе пираты потопят твой корабль в бурных волнах Интернет!</a:t>
            </a:r>
          </a:p>
        </p:txBody>
      </p:sp>
      <p:pic>
        <p:nvPicPr>
          <p:cNvPr id="2" name="7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9206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044624" y="5229199"/>
            <a:ext cx="11233248" cy="16287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40168" y="1556792"/>
            <a:ext cx="29862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Залилась совестливыми слезами дева красная, дала своему наречённому слово честное, что не будет пропадать в забавах виртуальных, а станет трудиться на благо народа города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своего,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 начнёт обучаться и помогать будет люду заблудшему и погрязшему в трясине сетевой. И зажили они дружно и счастливо с мечтою расширить границы образовательные.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-252536" y="4035936"/>
            <a:ext cx="2085663" cy="2045171"/>
            <a:chOff x="2595108" y="4978391"/>
            <a:chExt cx="2085663" cy="204517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108" y="4978391"/>
              <a:ext cx="792088" cy="1775495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561" y="5066827"/>
              <a:ext cx="1362210" cy="1956735"/>
            </a:xfrm>
            <a:prstGeom prst="rect">
              <a:avLst/>
            </a:prstGeom>
          </p:spPr>
        </p:pic>
      </p:grpSp>
      <p:pic>
        <p:nvPicPr>
          <p:cNvPr id="5" name="8с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97883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000">
        <p14:ripple dir="rd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0.03524 0.05648 L 0.09757 0.11204 C 0.12569 0.12546 0.16736 0.13356 0.21076 0.13356 C 0.26042 0.13356 0.30017 0.12546 0.32812 0.11204 L 0.46146 0.05648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384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576</Words>
  <Application>Microsoft Office PowerPoint</Application>
  <PresentationFormat>Экран (4:3)</PresentationFormat>
  <Paragraphs>52</Paragraphs>
  <Slides>10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CorridaCTT</vt:lpstr>
      <vt:lpstr>DejaVu Sans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КП</cp:lastModifiedBy>
  <cp:revision>39</cp:revision>
  <dcterms:modified xsi:type="dcterms:W3CDTF">2021-11-11T11:23:03Z</dcterms:modified>
</cp:coreProperties>
</file>